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83" d="100"/>
          <a:sy n="83" d="100"/>
        </p:scale>
        <p:origin x="1218" y="108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 cap="none" spc="0" dirty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3365" y="4719320"/>
            <a:ext cx="5541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GVTH:Thạch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28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等线</vt:lpstr>
      <vt:lpstr>Arial</vt:lpstr>
      <vt:lpstr>Calibri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Nguyễn Duy Bảo Khánh</cp:lastModifiedBy>
  <cp:revision>382</cp:revision>
  <dcterms:created xsi:type="dcterms:W3CDTF">2009-10-23T09:00:00Z</dcterms:created>
  <dcterms:modified xsi:type="dcterms:W3CDTF">2022-05-30T14:08:24Z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